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78" r:id="rId3"/>
    <p:sldId id="279" r:id="rId4"/>
    <p:sldId id="256" r:id="rId5"/>
    <p:sldId id="258" r:id="rId6"/>
    <p:sldId id="259" r:id="rId7"/>
    <p:sldId id="280" r:id="rId8"/>
    <p:sldId id="281" r:id="rId9"/>
    <p:sldId id="261" r:id="rId10"/>
    <p:sldId id="262" r:id="rId11"/>
    <p:sldId id="263" r:id="rId12"/>
    <p:sldId id="266" r:id="rId13"/>
    <p:sldId id="265" r:id="rId14"/>
    <p:sldId id="264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2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AC24-12E5-48C5-9F29-1AA91144AB6B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BB78E-C789-4C1E-AF97-62B2DA04E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1362660233_animaciya-flag-rossi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1336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mblema_olimpiada_sochi_20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591050"/>
            <a:ext cx="5219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9e419927ea2c3e36976e50d4609c8f4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0cc7d3f84a23c7a9d80a2b65f71679a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2636838"/>
            <a:ext cx="19446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1cef6baf64ab5fd31191aca89415c9bb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133600"/>
            <a:ext cx="20891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bf33442e5ca91009b90d648536b6c59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26368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5607-2FFD-4D0D-8714-7D6D3A6AAA7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3EF12-DEC2-469E-8F84-3A9620475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0cc7d3f84a23c7a9d80a2b65f71679a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2660-27DD-4932-91D2-61300BA5B637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09EB-29F7-4939-99A2-142F018F8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362660233_animaciya-flag-rossi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emblema_olimpiada_sochi_201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e419927ea2c3e36976e50d4609c8f4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5004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C4C7-75B4-4AC0-93A9-2594037444E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D8DD1-EF30-417E-A53B-9D83D19F1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1362660233_animaciya-flag-rossi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1cef6baf64ab5fd31191aca89415c9b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213100"/>
            <a:ext cx="2192338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emblema_olimpiada_sochi_20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A33B-FDFF-42C8-A614-0B0B4618FBE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AD3A-05C7-4B8A-8DC0-051BF44C8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1362660233_animaciya-flag-rossii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188" y="3068638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bf33442e5ca91009b90d648536b6c59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57346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emblema_olimpiada_sochi_20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591175"/>
            <a:ext cx="291623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31D9-912E-4239-88CA-1F3990BA83B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CC38-ED92-4595-8033-0ABB5F44B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9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D1FCA2-AA0C-4C1C-B613-ADA92E755399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3E33B6-570E-422E-810D-E0336CED7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gif"/><Relationship Id="rId12" Type="http://schemas.openxmlformats.org/officeDocument/2006/relationships/image" Target="../media/image24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11.gif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gif"/><Relationship Id="rId11" Type="http://schemas.openxmlformats.org/officeDocument/2006/relationships/image" Target="../media/image24.png"/><Relationship Id="rId5" Type="http://schemas.openxmlformats.org/officeDocument/2006/relationships/image" Target="../media/image74.gif"/><Relationship Id="rId10" Type="http://schemas.openxmlformats.org/officeDocument/2006/relationships/image" Target="../media/image11.gif"/><Relationship Id="rId4" Type="http://schemas.openxmlformats.org/officeDocument/2006/relationships/image" Target="../media/image73.jpeg"/><Relationship Id="rId9" Type="http://schemas.openxmlformats.org/officeDocument/2006/relationships/image" Target="../media/image7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94.png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gif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jpeg"/><Relationship Id="rId7" Type="http://schemas.openxmlformats.org/officeDocument/2006/relationships/image" Target="../media/image2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0.jpeg"/><Relationship Id="rId7" Type="http://schemas.openxmlformats.org/officeDocument/2006/relationships/image" Target="../media/image41.png"/><Relationship Id="rId12" Type="http://schemas.openxmlformats.org/officeDocument/2006/relationships/image" Target="../media/image2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43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49" y="3406736"/>
            <a:ext cx="5152813" cy="3526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785926"/>
            <a:ext cx="828674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Презентация</a:t>
            </a:r>
            <a:endParaRPr lang="en-US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ookman Old Style" pitchFamily="18" charset="0"/>
              <a:cs typeface="Gautami" pitchFamily="2"/>
            </a:endParaRP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 на тему: </a:t>
            </a:r>
          </a:p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«Олимпийские игры 2014 в Сочи.»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ookman Old Style" pitchFamily="18" charset="0"/>
              <a:cs typeface="Gautami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1612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  <a:cs typeface="Gautami" pitchFamily="2"/>
              </a:rPr>
              <a:t>Олимпийские игры  2014</a:t>
            </a:r>
            <a:endParaRPr lang="ru-RU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  <a:cs typeface="Gautami" pitchFamily="2"/>
            </a:endParaRPr>
          </a:p>
        </p:txBody>
      </p:sp>
      <p:pic>
        <p:nvPicPr>
          <p:cNvPr id="10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20480" cy="2286001"/>
          </a:xfrm>
          <a:prstGeom prst="rect">
            <a:avLst/>
          </a:prstGeom>
          <a:noFill/>
        </p:spPr>
      </p:pic>
      <p:pic>
        <p:nvPicPr>
          <p:cNvPr id="17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88875"/>
            <a:ext cx="4320480" cy="2286001"/>
          </a:xfrm>
          <a:prstGeom prst="rect">
            <a:avLst/>
          </a:prstGeom>
          <a:noFill/>
        </p:spPr>
      </p:pic>
      <p:pic>
        <p:nvPicPr>
          <p:cNvPr id="18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9"/>
            <a:ext cx="4320480" cy="2286001"/>
          </a:xfrm>
          <a:prstGeom prst="rect">
            <a:avLst/>
          </a:prstGeom>
          <a:noFill/>
        </p:spPr>
      </p:pic>
      <p:pic>
        <p:nvPicPr>
          <p:cNvPr id="19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320480" cy="2286001"/>
          </a:xfrm>
          <a:prstGeom prst="rect">
            <a:avLst/>
          </a:prstGeom>
          <a:noFill/>
        </p:spPr>
      </p:pic>
      <p:pic>
        <p:nvPicPr>
          <p:cNvPr id="20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320480" cy="2286001"/>
          </a:xfrm>
          <a:prstGeom prst="rect">
            <a:avLst/>
          </a:prstGeom>
          <a:noFill/>
        </p:spPr>
      </p:pic>
      <p:pic>
        <p:nvPicPr>
          <p:cNvPr id="21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4437112"/>
            <a:ext cx="4320480" cy="2286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98072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•Бобслей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8434" name="Picture 2" descr="C:\Documents and Settings\user\Мои документы\Презентация\b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181162" cy="401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6248" y="2780928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2687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•Скелетон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9458" name="Picture 2" descr="C:\Documents and Settings\user\Мои документы\Презентация\skeleton-Kopirovat.jpg"/>
          <p:cNvPicPr>
            <a:picLocks noChangeAspect="1" noChangeArrowheads="1"/>
          </p:cNvPicPr>
          <p:nvPr/>
        </p:nvPicPr>
        <p:blipFill rotWithShape="1">
          <a:blip r:embed="rId2" cstate="print"/>
          <a:srcRect b="5455"/>
          <a:stretch/>
        </p:blipFill>
        <p:spPr bwMode="auto">
          <a:xfrm>
            <a:off x="1187624" y="1772816"/>
            <a:ext cx="5112569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4099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4984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744" y="191090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857752" cy="242279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77" y="1561147"/>
            <a:ext cx="5191912" cy="3553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1967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•Кёрлинг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0482" name="Picture 2" descr="C:\Documents and Settings\user\Мои документы\Презентация\curling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5450314" cy="402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420888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92896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19675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•Коньковые виды спорта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1506" name="Picture 2" descr="C:\Documents and Settings\user\Мои документы\Презентация\1338109132_kak-osvoit-konkovyy-hod-na-lyzha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5007500" cy="402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0928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12474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•Конькобежный спорт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2530" name="Picture 2" descr="C:\Documents and Settings\user\Мои документы\Презентация\2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5400600" cy="404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0892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2687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•Фигурное катание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3554" name="Picture 2" descr="C:\Documents and Settings\user\Мои документы\Презентация\big_2adfbf2016a9c83eb6c9cdf23b674a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504056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0892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12474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•Шорт-трек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4578" name="Picture 2" descr="C:\Documents and Settings\user\Мои документы\Презентация\iceberg-40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5181611" cy="403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52936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2687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•Лыжные виды спорта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5602" name="Picture 2" descr="C:\Documents and Settings\user\Мои документы\Презентация\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521497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2687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•Горнолыжный спорт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6626" name="Picture 2" descr="C:\Documents and Settings\user\Мои документы\Презентация\335144db7cde1d7f4b25796c23353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5214974" cy="391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35210"/>
            <a:ext cx="4857752" cy="242279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83671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•Лыжное двоеборье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7650" name="Picture 2" descr="C:\Documents and Settings\user\Мои документы\Презентация\2010_Winter_Olympics_Felix_Gottwald_in_nordic_combined_LH10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37444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://sport.spbu.ru/images/sochi2014/sochi2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2880320" cy="408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3811012"/>
            <a:ext cx="6072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Продолжительность Олимпийских игр составила 123 дня. Олимпийский огонь был пронесен через столицы всех 83-х субъектов Российской Федерации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pPr algn="ctr"/>
            <a:endParaRPr lang="ru-RU" dirty="0" smtClean="0">
              <a:latin typeface="Bookman Old Style" pitchFamily="18" charset="0"/>
            </a:endParaRPr>
          </a:p>
          <a:p>
            <a:pPr algn="ctr"/>
            <a:endParaRPr lang="ru-RU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928670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Эстафета Олимпийского огня началась в Москве 7 октября 2013 года и закончилась в Сочи 7 февраля 2014 года. </a:t>
            </a:r>
          </a:p>
        </p:txBody>
      </p:sp>
      <p:pic>
        <p:nvPicPr>
          <p:cNvPr id="103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840675" cy="757218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643182"/>
            <a:ext cx="840675" cy="757218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056" y="2714620"/>
            <a:ext cx="555181" cy="500066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70" y="214290"/>
            <a:ext cx="555181" cy="500066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42852"/>
            <a:ext cx="840675" cy="757218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714356"/>
            <a:ext cx="375379" cy="338114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5000636"/>
            <a:ext cx="571504" cy="514769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7" y="3643314"/>
            <a:ext cx="682052" cy="614342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3" y="970988"/>
            <a:ext cx="714380" cy="643461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000504"/>
            <a:ext cx="523429" cy="471466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2924944"/>
            <a:ext cx="500066" cy="450423"/>
          </a:xfrm>
          <a:prstGeom prst="rect">
            <a:avLst/>
          </a:prstGeom>
          <a:noFill/>
        </p:spPr>
      </p:pic>
      <p:pic>
        <p:nvPicPr>
          <p:cNvPr id="2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857364"/>
            <a:ext cx="523429" cy="471466"/>
          </a:xfrm>
          <a:prstGeom prst="rect">
            <a:avLst/>
          </a:prstGeom>
          <a:noFill/>
        </p:spPr>
      </p:pic>
      <p:pic>
        <p:nvPicPr>
          <p:cNvPr id="2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6000768"/>
            <a:ext cx="571504" cy="514769"/>
          </a:xfrm>
          <a:prstGeom prst="rect">
            <a:avLst/>
          </a:prstGeom>
          <a:noFill/>
        </p:spPr>
      </p:pic>
      <p:pic>
        <p:nvPicPr>
          <p:cNvPr id="2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5929330"/>
            <a:ext cx="602740" cy="542904"/>
          </a:xfrm>
          <a:prstGeom prst="rect">
            <a:avLst/>
          </a:prstGeom>
          <a:noFill/>
        </p:spPr>
      </p:pic>
      <p:pic>
        <p:nvPicPr>
          <p:cNvPr id="2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142852"/>
            <a:ext cx="500066" cy="450423"/>
          </a:xfrm>
          <a:prstGeom prst="rect">
            <a:avLst/>
          </a:prstGeom>
          <a:noFill/>
        </p:spPr>
      </p:pic>
      <p:pic>
        <p:nvPicPr>
          <p:cNvPr id="2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6050" y="6357958"/>
            <a:ext cx="296068" cy="266676"/>
          </a:xfrm>
          <a:prstGeom prst="rect">
            <a:avLst/>
          </a:prstGeom>
          <a:noFill/>
        </p:spPr>
      </p:pic>
      <p:pic>
        <p:nvPicPr>
          <p:cNvPr id="2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1090" y="2643182"/>
            <a:ext cx="296068" cy="266676"/>
          </a:xfrm>
          <a:prstGeom prst="rect">
            <a:avLst/>
          </a:prstGeom>
          <a:noFill/>
        </p:spPr>
      </p:pic>
      <p:pic>
        <p:nvPicPr>
          <p:cNvPr id="2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2714620"/>
            <a:ext cx="296068" cy="266676"/>
          </a:xfrm>
          <a:prstGeom prst="rect">
            <a:avLst/>
          </a:prstGeom>
          <a:noFill/>
        </p:spPr>
      </p:pic>
      <p:pic>
        <p:nvPicPr>
          <p:cNvPr id="3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1597"/>
            <a:ext cx="936104" cy="843173"/>
          </a:xfrm>
          <a:prstGeom prst="rect">
            <a:avLst/>
          </a:prstGeom>
          <a:noFill/>
        </p:spPr>
      </p:pic>
      <p:pic>
        <p:nvPicPr>
          <p:cNvPr id="3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708920"/>
            <a:ext cx="555181" cy="500066"/>
          </a:xfrm>
          <a:prstGeom prst="rect">
            <a:avLst/>
          </a:prstGeom>
          <a:noFill/>
        </p:spPr>
      </p:pic>
      <p:pic>
        <p:nvPicPr>
          <p:cNvPr id="3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1484784"/>
            <a:ext cx="441881" cy="398014"/>
          </a:xfrm>
          <a:prstGeom prst="rect">
            <a:avLst/>
          </a:prstGeom>
          <a:noFill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62880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•Лыжные гонки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8674" name="Picture 2" descr="C:\Documents and Settings\user\Мои документы\Презентация\01218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57606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4888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5210"/>
            <a:ext cx="4857752" cy="242279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41277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•Прыжки с трамплина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29698" name="Picture 2" descr="C:\Documents and Settings\user\Мои документы\Презентация\Ski_Jumping_201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5544616" cy="369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-17140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0888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34076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•Сноубординг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30722" name="Picture 2" descr="C:\Documents and Settings\user\Мои документы\Презентация\Snowboar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525658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2687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•Фристайл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31746" name="Picture 2" descr="C:\Documents and Settings\user\Мои документы\Презентация\freestyl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547260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0888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5210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48478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•Санный спорт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32770" name="Picture 2" descr="C:\Documents and Settings\user\Мои документы\Презентация\4313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59711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348880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4857752" cy="242279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41277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•Хоккей 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33794" name="Picture 2" descr="C:\Documents and Settings\user\Мои документы\Презентация\46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540177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9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422790"/>
          </a:xfrm>
          <a:prstGeom prst="rect">
            <a:avLst/>
          </a:prstGeom>
          <a:noFill/>
        </p:spPr>
      </p:pic>
      <p:pic>
        <p:nvPicPr>
          <p:cNvPr id="10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857752" cy="2422790"/>
          </a:xfrm>
          <a:prstGeom prst="rect">
            <a:avLst/>
          </a:prstGeom>
          <a:noFill/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420888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4857752" cy="2422790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23" y="-37131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0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Всемирные </a:t>
            </a:r>
          </a:p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олимпийские партнеры:</a:t>
            </a:r>
          </a:p>
        </p:txBody>
      </p:sp>
      <p:pic>
        <p:nvPicPr>
          <p:cNvPr id="33808" name="Picture 16" descr="GE imagination at work России и С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224930" cy="864096"/>
          </a:xfrm>
          <a:prstGeom prst="rect">
            <a:avLst/>
          </a:prstGeom>
          <a:noFill/>
        </p:spPr>
      </p:pic>
      <p:pic>
        <p:nvPicPr>
          <p:cNvPr id="33810" name="Picture 18" descr="Кока-кола Сочи-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84122"/>
            <a:ext cx="2088232" cy="1521426"/>
          </a:xfrm>
          <a:prstGeom prst="rect">
            <a:avLst/>
          </a:prstGeom>
          <a:noFill/>
        </p:spPr>
      </p:pic>
      <p:pic>
        <p:nvPicPr>
          <p:cNvPr id="33812" name="Picture 20" descr="The Dow Chemical Company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2306376" cy="792088"/>
          </a:xfrm>
          <a:prstGeom prst="rect">
            <a:avLst/>
          </a:prstGeom>
          <a:noFill/>
        </p:spPr>
      </p:pic>
      <p:pic>
        <p:nvPicPr>
          <p:cNvPr id="33814" name="Picture 22" descr="http://www.aboutmcdonalds.com/content/mcd/_jcr_content/mlogo/image.img.png/13153191818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2"/>
            <a:ext cx="1728192" cy="1498786"/>
          </a:xfrm>
          <a:prstGeom prst="rect">
            <a:avLst/>
          </a:prstGeom>
          <a:noFill/>
        </p:spPr>
      </p:pic>
      <p:pic>
        <p:nvPicPr>
          <p:cNvPr id="33815" name="Picture 23" descr="C:\Users\Арзу\Desktop\capture-20130924-21261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212976"/>
            <a:ext cx="1990124" cy="941066"/>
          </a:xfrm>
          <a:prstGeom prst="rect">
            <a:avLst/>
          </a:prstGeom>
          <a:noFill/>
        </p:spPr>
      </p:pic>
      <p:pic>
        <p:nvPicPr>
          <p:cNvPr id="33817" name="Picture 25" descr="Panasoni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85184"/>
            <a:ext cx="2160240" cy="1090217"/>
          </a:xfrm>
          <a:prstGeom prst="rect">
            <a:avLst/>
          </a:prstGeom>
          <a:noFill/>
        </p:spPr>
      </p:pic>
      <p:pic>
        <p:nvPicPr>
          <p:cNvPr id="33818" name="Picture 26" descr="C:\Users\Арзу\Desktop\capture-20130924-21284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581128"/>
            <a:ext cx="1800200" cy="955208"/>
          </a:xfrm>
          <a:prstGeom prst="rect">
            <a:avLst/>
          </a:prstGeom>
          <a:noFill/>
        </p:spPr>
      </p:pic>
      <p:pic>
        <p:nvPicPr>
          <p:cNvPr id="33820" name="Picture 28" descr="http://www.samsung.com/common/img/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3356992"/>
            <a:ext cx="1800200" cy="594407"/>
          </a:xfrm>
          <a:prstGeom prst="rect">
            <a:avLst/>
          </a:prstGeom>
          <a:noFill/>
        </p:spPr>
      </p:pic>
      <p:pic>
        <p:nvPicPr>
          <p:cNvPr id="33821" name="Picture 29" descr="C:\Users\Арзу\Desktop\capture-20130924-21301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5157192"/>
            <a:ext cx="2112234" cy="936104"/>
          </a:xfrm>
          <a:prstGeom prst="rect">
            <a:avLst/>
          </a:prstGeom>
          <a:noFill/>
        </p:spPr>
      </p:pic>
      <p:pic>
        <p:nvPicPr>
          <p:cNvPr id="25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4320480" cy="2286001"/>
          </a:xfrm>
          <a:prstGeom prst="rect">
            <a:avLst/>
          </a:prstGeom>
          <a:noFill/>
        </p:spPr>
      </p:pic>
      <p:pic>
        <p:nvPicPr>
          <p:cNvPr id="26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0"/>
            <a:ext cx="4320480" cy="2286001"/>
          </a:xfrm>
          <a:prstGeom prst="rect">
            <a:avLst/>
          </a:prstGeom>
          <a:noFill/>
        </p:spPr>
      </p:pic>
      <p:pic>
        <p:nvPicPr>
          <p:cNvPr id="27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20888"/>
            <a:ext cx="4320480" cy="2286001"/>
          </a:xfrm>
          <a:prstGeom prst="rect">
            <a:avLst/>
          </a:prstGeom>
          <a:noFill/>
        </p:spPr>
      </p:pic>
      <p:pic>
        <p:nvPicPr>
          <p:cNvPr id="28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3520" y="2492896"/>
            <a:ext cx="4320480" cy="2286001"/>
          </a:xfrm>
          <a:prstGeom prst="rect">
            <a:avLst/>
          </a:prstGeom>
          <a:noFill/>
        </p:spPr>
      </p:pic>
      <p:pic>
        <p:nvPicPr>
          <p:cNvPr id="29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4437112"/>
            <a:ext cx="4320480" cy="2286001"/>
          </a:xfrm>
          <a:prstGeom prst="rect">
            <a:avLst/>
          </a:prstGeom>
          <a:noFill/>
        </p:spPr>
      </p:pic>
      <p:pic>
        <p:nvPicPr>
          <p:cNvPr id="30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4571999"/>
            <a:ext cx="4320480" cy="2286001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Национальные партнеры:</a:t>
            </a:r>
          </a:p>
        </p:txBody>
      </p:sp>
      <p:pic>
        <p:nvPicPr>
          <p:cNvPr id="34818" name="Picture 2" descr="http://www.aeroflot.ru/cms/sites/all/themes/aeroflot/media/img/logo_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3203848" cy="910079"/>
          </a:xfrm>
          <a:prstGeom prst="rect">
            <a:avLst/>
          </a:prstGeom>
          <a:noFill/>
        </p:spPr>
      </p:pic>
      <p:pic>
        <p:nvPicPr>
          <p:cNvPr id="34820" name="Picture 4" descr="Боско Спорт Сочи-2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024336" cy="2016224"/>
          </a:xfrm>
          <a:prstGeom prst="rect">
            <a:avLst/>
          </a:prstGeom>
          <a:noFill/>
        </p:spPr>
      </p:pic>
      <p:pic>
        <p:nvPicPr>
          <p:cNvPr id="34822" name="Picture 6" descr="Мегафон Сочи-2014"/>
          <p:cNvPicPr>
            <a:picLocks noChangeAspect="1" noChangeArrowheads="1"/>
          </p:cNvPicPr>
          <p:nvPr/>
        </p:nvPicPr>
        <p:blipFill>
          <a:blip r:embed="rId4" cstate="print"/>
          <a:srcRect t="17813" b="19841"/>
          <a:stretch>
            <a:fillRect/>
          </a:stretch>
        </p:blipFill>
        <p:spPr bwMode="auto">
          <a:xfrm>
            <a:off x="6516216" y="2276872"/>
            <a:ext cx="2425452" cy="1008112"/>
          </a:xfrm>
          <a:prstGeom prst="rect">
            <a:avLst/>
          </a:prstGeom>
          <a:noFill/>
        </p:spPr>
      </p:pic>
      <p:pic>
        <p:nvPicPr>
          <p:cNvPr id="34824" name="Picture 8" descr="ОАО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764704"/>
            <a:ext cx="3015113" cy="1003549"/>
          </a:xfrm>
          <a:prstGeom prst="rect">
            <a:avLst/>
          </a:prstGeom>
          <a:noFill/>
        </p:spPr>
      </p:pic>
      <p:pic>
        <p:nvPicPr>
          <p:cNvPr id="34826" name="Picture 10" descr="http://www.rosneft.ru/img/sys/h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73016"/>
            <a:ext cx="2406462" cy="1512168"/>
          </a:xfrm>
          <a:prstGeom prst="rect">
            <a:avLst/>
          </a:prstGeom>
          <a:noFill/>
        </p:spPr>
      </p:pic>
      <p:pic>
        <p:nvPicPr>
          <p:cNvPr id="34828" name="Picture 12" descr="Ростелеком Сочи-2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301208"/>
            <a:ext cx="2670372" cy="1433712"/>
          </a:xfrm>
          <a:prstGeom prst="rect">
            <a:avLst/>
          </a:prstGeom>
          <a:noFill/>
        </p:spPr>
      </p:pic>
      <p:pic>
        <p:nvPicPr>
          <p:cNvPr id="34830" name="Picture 14" descr="Сбербанк Сочи-20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941168"/>
            <a:ext cx="2376264" cy="1782198"/>
          </a:xfrm>
          <a:prstGeom prst="rect">
            <a:avLst/>
          </a:prstGeom>
          <a:noFill/>
        </p:spPr>
      </p:pic>
      <p:pic>
        <p:nvPicPr>
          <p:cNvPr id="34832" name="Picture 16" descr="http://www.volkswagengrouprus.ru/sochi2014/sochi201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132856"/>
            <a:ext cx="2145407" cy="2376452"/>
          </a:xfrm>
          <a:prstGeom prst="rect">
            <a:avLst/>
          </a:prstGeom>
          <a:noFill/>
        </p:spPr>
      </p:pic>
      <p:pic>
        <p:nvPicPr>
          <p:cNvPr id="14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4320480" cy="2286001"/>
          </a:xfrm>
          <a:prstGeom prst="rect">
            <a:avLst/>
          </a:prstGeom>
          <a:noFill/>
        </p:spPr>
      </p:pic>
      <p:pic>
        <p:nvPicPr>
          <p:cNvPr id="15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3520" y="0"/>
            <a:ext cx="4320480" cy="2286001"/>
          </a:xfrm>
          <a:prstGeom prst="rect">
            <a:avLst/>
          </a:prstGeom>
          <a:noFill/>
        </p:spPr>
      </p:pic>
      <p:pic>
        <p:nvPicPr>
          <p:cNvPr id="16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36912"/>
            <a:ext cx="4320480" cy="2286001"/>
          </a:xfrm>
          <a:prstGeom prst="rect">
            <a:avLst/>
          </a:prstGeom>
          <a:noFill/>
        </p:spPr>
      </p:pic>
      <p:pic>
        <p:nvPicPr>
          <p:cNvPr id="17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492896"/>
            <a:ext cx="4320480" cy="2286001"/>
          </a:xfrm>
          <a:prstGeom prst="rect">
            <a:avLst/>
          </a:prstGeom>
          <a:noFill/>
        </p:spPr>
      </p:pic>
      <p:pic>
        <p:nvPicPr>
          <p:cNvPr id="18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571999"/>
            <a:ext cx="4320480" cy="2286001"/>
          </a:xfrm>
          <a:prstGeom prst="rect">
            <a:avLst/>
          </a:prstGeom>
          <a:noFill/>
        </p:spPr>
      </p:pic>
      <p:pic>
        <p:nvPicPr>
          <p:cNvPr id="19" name="Picture 2" descr="http://img-fotki.yandex.ru/get/4521/115352506.5/0_5e304_ebae4c9b_L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571999"/>
            <a:ext cx="4320480" cy="2286001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Олимпийский стадион «Фиш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6600825" cy="508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Стадионы Сочи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517232"/>
            <a:ext cx="658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Олимпийский стадион «</a:t>
            </a:r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Фишт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»- 40 тыс. зрителей</a:t>
            </a:r>
          </a:p>
        </p:txBody>
      </p:sp>
      <p:pic>
        <p:nvPicPr>
          <p:cNvPr id="9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31840" y="692696"/>
            <a:ext cx="1800200" cy="150264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Большой Ледовый дворец «Большой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840760" cy="505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37321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Большой ледовый дворец «Большой» - хоккей, 12 тыс. зрителей</a:t>
            </a:r>
          </a:p>
        </p:txBody>
      </p:sp>
      <p:pic>
        <p:nvPicPr>
          <p:cNvPr id="5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1380272" cy="115212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6672"/>
            <a:ext cx="7668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Эстафета состояла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из 4-х этапов. Первый начался 7 октября 2013 года, когда огонь был доставлен из Афин в Москву и далее в Санкт-Петербург, затем во Владивосток, потом поездом до Элисты. За 58 дней, которые организаторы отвели на этот этап, Олимпийский огонь увидели жители 45 городов. В ходе своего путешествия Олимпийский огонь побывал на самом глубоком озере мира – Байкале, на высочайшей европейской горной вершине – Эльбрусе, на Северном полюсе. Кроме того, огонь был отправлен в космос.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В эстафете олимпийского огня приняли участие 14 тыс.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факелоносцев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.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Bookman Old Style" pitchFamily="18" charset="0"/>
              <a:cs typeface="Gautami" pitchFamily="2"/>
            </a:endParaRPr>
          </a:p>
        </p:txBody>
      </p:sp>
      <p:pic>
        <p:nvPicPr>
          <p:cNvPr id="22530" name="Picture 2" descr="http://lenagold.ru/fon/clipart/s/serd/sin/serd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0"/>
            <a:ext cx="1224136" cy="4080453"/>
          </a:xfrm>
          <a:prstGeom prst="rect">
            <a:avLst/>
          </a:prstGeom>
          <a:noFill/>
        </p:spPr>
      </p:pic>
      <p:pic>
        <p:nvPicPr>
          <p:cNvPr id="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00066" cy="450423"/>
          </a:xfrm>
          <a:prstGeom prst="rect">
            <a:avLst/>
          </a:prstGeom>
          <a:noFill/>
        </p:spPr>
      </p:pic>
      <p:pic>
        <p:nvPicPr>
          <p:cNvPr id="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2" y="1"/>
            <a:ext cx="449264" cy="404664"/>
          </a:xfrm>
          <a:prstGeom prst="rect">
            <a:avLst/>
          </a:prstGeom>
          <a:noFill/>
        </p:spPr>
      </p:pic>
      <p:pic>
        <p:nvPicPr>
          <p:cNvPr id="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683568" cy="615709"/>
          </a:xfrm>
          <a:prstGeom prst="rect">
            <a:avLst/>
          </a:prstGeom>
          <a:noFill/>
        </p:spPr>
      </p:pic>
      <p:pic>
        <p:nvPicPr>
          <p:cNvPr id="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132856"/>
            <a:ext cx="644082" cy="580142"/>
          </a:xfrm>
          <a:prstGeom prst="rect">
            <a:avLst/>
          </a:prstGeom>
          <a:noFill/>
        </p:spPr>
      </p:pic>
      <p:pic>
        <p:nvPicPr>
          <p:cNvPr id="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88640"/>
            <a:ext cx="500066" cy="450423"/>
          </a:xfrm>
          <a:prstGeom prst="rect">
            <a:avLst/>
          </a:prstGeom>
          <a:noFill/>
        </p:spPr>
      </p:pic>
      <p:pic>
        <p:nvPicPr>
          <p:cNvPr id="1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0"/>
            <a:ext cx="432048" cy="389157"/>
          </a:xfrm>
          <a:prstGeom prst="rect">
            <a:avLst/>
          </a:prstGeom>
          <a:noFill/>
        </p:spPr>
      </p:pic>
      <p:pic>
        <p:nvPicPr>
          <p:cNvPr id="1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500066" cy="450423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432048" cy="389157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432048" cy="389157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941168"/>
            <a:ext cx="500066" cy="450423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941168"/>
            <a:ext cx="572074" cy="515283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5229200"/>
            <a:ext cx="360040" cy="324298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05264"/>
            <a:ext cx="1008112" cy="908034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5733256"/>
            <a:ext cx="420122" cy="378415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237312"/>
            <a:ext cx="500066" cy="450423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021288"/>
            <a:ext cx="500066" cy="450423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40868"/>
            <a:ext cx="576064" cy="518876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021288"/>
            <a:ext cx="500066" cy="450423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733256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Ледовая арена «Шайба» - хоккей,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7 тыс. зрителей</a:t>
            </a:r>
          </a:p>
        </p:txBody>
      </p:sp>
      <p:pic>
        <p:nvPicPr>
          <p:cNvPr id="8194" name="Picture 2" descr="http://arch-sochi.ru/wp-content/uploads/2012/10/sochi-1931.jpg"/>
          <p:cNvPicPr>
            <a:picLocks noChangeAspect="1" noChangeArrowheads="1"/>
          </p:cNvPicPr>
          <p:nvPr/>
        </p:nvPicPr>
        <p:blipFill>
          <a:blip r:embed="rId2" cstate="print"/>
          <a:srcRect b="10500"/>
          <a:stretch>
            <a:fillRect/>
          </a:stretch>
        </p:blipFill>
        <p:spPr bwMode="auto">
          <a:xfrm>
            <a:off x="323528" y="188640"/>
            <a:ext cx="662473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1800200" cy="150264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6" y="1081572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52536" y="558924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Кёрлинговый</a:t>
            </a: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 центр «Ледяной клуб» - кёрлинг, 3 тыс. зрителей</a:t>
            </a:r>
          </a:p>
        </p:txBody>
      </p:sp>
      <p:pic>
        <p:nvPicPr>
          <p:cNvPr id="5122" name="Picture 2" descr="Керлинговый центр «Ледяной куб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6600825" cy="537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1800200" cy="1502646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Дворец Зимнего Спорта «Айсберг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6579096" cy="5375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473005"/>
            <a:ext cx="630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Дворец зимнего спорта «Айсберг» - фигурное катание, шорт-трек, 12 тыс. зрителей</a:t>
            </a:r>
          </a:p>
        </p:txBody>
      </p:sp>
      <p:pic>
        <p:nvPicPr>
          <p:cNvPr id="5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764704"/>
            <a:ext cx="1656184" cy="138243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чи 2014 Адлер Арена конькобежный цен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600825" cy="5447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5733256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«Адлер-Арена» - конькобежный спорт, 8 тыс. зрителей</a:t>
            </a:r>
          </a:p>
        </p:txBody>
      </p:sp>
      <p:pic>
        <p:nvPicPr>
          <p:cNvPr id="5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1556792"/>
            <a:ext cx="1800200" cy="1502646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1.1tv.ru/imgsize640x360/PR2012101120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332656"/>
            <a:ext cx="449649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88024" y="260648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Председатель Координационной комиссии по подготовке зимних Олимпийских игр 2014 года в Сочи  </a:t>
            </a:r>
            <a:endParaRPr lang="en-US" sz="24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Жан-Клод </a:t>
            </a:r>
            <a:r>
              <a:rPr lang="ru-RU" sz="24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Килли</a:t>
            </a:r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 выразил восхищение результатами пятилетней работы: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28498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«В мире не так много стран, которые могут, начав с нуля, за семь лет организовать и провести Олимпийские игры на том уровне, который мы ожидаем».</a:t>
            </a:r>
          </a:p>
        </p:txBody>
      </p:sp>
      <p:pic>
        <p:nvPicPr>
          <p:cNvPr id="8" name="Picture 6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085184"/>
            <a:ext cx="1296144" cy="16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229200"/>
            <a:ext cx="1167207" cy="14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&amp;Scy;&amp;ncy;&amp;iecy;&amp;zhcy;&amp;icy;&amp;ncy;&amp;kcy;&amp;acy; &amp;icy; &amp;Lcy;&amp;ucy;&amp;chcy;&amp;i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146066"/>
            <a:ext cx="1368152" cy="17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560876">
            <a:off x="1447854" y="2116313"/>
            <a:ext cx="610204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</a:p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ВНИМАНИЕ!!!</a:t>
            </a:r>
          </a:p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 pitchFamily="2" charset="2"/>
              </a:rPr>
              <a:t>  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8" name="Picture 3" descr="&amp;Fcy;&amp;lcy;&amp;acy;&amp;g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857232"/>
            <a:ext cx="1172743" cy="156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&amp;Zcy;&amp;acy;&amp;jcy;&amp;kcy;&amp;a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-168706"/>
            <a:ext cx="1500198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6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7166"/>
            <a:ext cx="1643074" cy="20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7" descr="http://upload.wikimedia.org/wikipedia/ru/thumb/e/e3/Sochi_2014_-_Logo.svg/300px-Sochi_2014_-_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00042"/>
            <a:ext cx="2239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8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86322"/>
            <a:ext cx="1336949" cy="167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3.bp.blogspot.com/-A1Kc6CgG_ac/Uu2zKcTgSpI/AAAAAAAAHAI/HYB4ErKIAiU/s1600/24802_html_m35304b6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516216" y="476672"/>
            <a:ext cx="1951335" cy="16288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77" y="1107990"/>
            <a:ext cx="6623845" cy="453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  <a:t>Талисманы</a:t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</a:b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  <a:t> олимпийских игр.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7786742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Талисманами олимпийских игр 2014 года стали: Белый мишка, Леопард и Зайка.</a:t>
            </a:r>
          </a:p>
        </p:txBody>
      </p:sp>
      <p:pic>
        <p:nvPicPr>
          <p:cNvPr id="8196" name="Picture 4" descr="C:\Documents and Settings\user\Мои документы\Презентац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4858294" cy="2728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00066" cy="450423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302" y="836713"/>
            <a:ext cx="399722" cy="360040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36050"/>
            <a:ext cx="936104" cy="843174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504056" cy="454017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48680"/>
            <a:ext cx="720080" cy="648596"/>
          </a:xfrm>
          <a:prstGeom prst="rect">
            <a:avLst/>
          </a:prstGeom>
          <a:noFill/>
        </p:spPr>
      </p:pic>
      <p:pic>
        <p:nvPicPr>
          <p:cNvPr id="2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39504"/>
            <a:ext cx="648072" cy="583736"/>
          </a:xfrm>
          <a:prstGeom prst="rect">
            <a:avLst/>
          </a:prstGeom>
          <a:noFill/>
        </p:spPr>
      </p:pic>
      <p:pic>
        <p:nvPicPr>
          <p:cNvPr id="2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6632"/>
            <a:ext cx="500066" cy="450423"/>
          </a:xfrm>
          <a:prstGeom prst="rect">
            <a:avLst/>
          </a:prstGeom>
          <a:noFill/>
        </p:spPr>
      </p:pic>
      <p:pic>
        <p:nvPicPr>
          <p:cNvPr id="2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4754" y="1"/>
            <a:ext cx="369319" cy="332656"/>
          </a:xfrm>
          <a:prstGeom prst="rect">
            <a:avLst/>
          </a:prstGeom>
          <a:noFill/>
        </p:spPr>
      </p:pic>
      <p:pic>
        <p:nvPicPr>
          <p:cNvPr id="2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204864"/>
            <a:ext cx="792088" cy="713455"/>
          </a:xfrm>
          <a:prstGeom prst="rect">
            <a:avLst/>
          </a:prstGeom>
          <a:noFill/>
        </p:spPr>
      </p:pic>
      <p:pic>
        <p:nvPicPr>
          <p:cNvPr id="2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500066" cy="450423"/>
          </a:xfrm>
          <a:prstGeom prst="rect">
            <a:avLst/>
          </a:prstGeom>
          <a:noFill/>
        </p:spPr>
      </p:pic>
      <p:pic>
        <p:nvPicPr>
          <p:cNvPr id="2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284984"/>
            <a:ext cx="500066" cy="450423"/>
          </a:xfrm>
          <a:prstGeom prst="rect">
            <a:avLst/>
          </a:prstGeom>
          <a:noFill/>
        </p:spPr>
      </p:pic>
      <p:pic>
        <p:nvPicPr>
          <p:cNvPr id="2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500066" cy="450423"/>
          </a:xfrm>
          <a:prstGeom prst="rect">
            <a:avLst/>
          </a:prstGeom>
          <a:noFill/>
        </p:spPr>
      </p:pic>
      <p:pic>
        <p:nvPicPr>
          <p:cNvPr id="3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10948"/>
            <a:ext cx="720080" cy="648596"/>
          </a:xfrm>
          <a:prstGeom prst="rect">
            <a:avLst/>
          </a:prstGeom>
          <a:noFill/>
        </p:spPr>
      </p:pic>
      <p:pic>
        <p:nvPicPr>
          <p:cNvPr id="3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021288"/>
            <a:ext cx="500066" cy="450423"/>
          </a:xfrm>
          <a:prstGeom prst="rect">
            <a:avLst/>
          </a:prstGeom>
          <a:noFill/>
        </p:spPr>
      </p:pic>
      <p:pic>
        <p:nvPicPr>
          <p:cNvPr id="3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13176"/>
            <a:ext cx="500066" cy="450423"/>
          </a:xfrm>
          <a:prstGeom prst="rect">
            <a:avLst/>
          </a:prstGeom>
          <a:noFill/>
        </p:spPr>
      </p:pic>
      <p:pic>
        <p:nvPicPr>
          <p:cNvPr id="3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772816"/>
            <a:ext cx="500066" cy="450423"/>
          </a:xfrm>
          <a:prstGeom prst="rect">
            <a:avLst/>
          </a:prstGeom>
          <a:noFill/>
        </p:spPr>
      </p:pic>
      <p:pic>
        <p:nvPicPr>
          <p:cNvPr id="3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704" y="908721"/>
            <a:ext cx="479666" cy="432048"/>
          </a:xfrm>
          <a:prstGeom prst="rect">
            <a:avLst/>
          </a:prstGeom>
          <a:noFill/>
        </p:spPr>
      </p:pic>
      <p:pic>
        <p:nvPicPr>
          <p:cNvPr id="3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6632"/>
            <a:ext cx="500066" cy="450423"/>
          </a:xfrm>
          <a:prstGeom prst="rect">
            <a:avLst/>
          </a:prstGeom>
          <a:noFill/>
        </p:spPr>
      </p:pic>
      <p:pic>
        <p:nvPicPr>
          <p:cNvPr id="3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500066" cy="450423"/>
          </a:xfrm>
          <a:prstGeom prst="rect">
            <a:avLst/>
          </a:prstGeom>
          <a:noFill/>
        </p:spPr>
      </p:pic>
      <p:pic>
        <p:nvPicPr>
          <p:cNvPr id="3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500066" cy="450423"/>
          </a:xfrm>
          <a:prstGeom prst="rect">
            <a:avLst/>
          </a:prstGeom>
          <a:noFill/>
        </p:spPr>
      </p:pic>
      <p:pic>
        <p:nvPicPr>
          <p:cNvPr id="3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708920"/>
            <a:ext cx="432048" cy="389157"/>
          </a:xfrm>
          <a:prstGeom prst="rect">
            <a:avLst/>
          </a:prstGeom>
          <a:noFill/>
        </p:spPr>
      </p:pic>
      <p:pic>
        <p:nvPicPr>
          <p:cNvPr id="3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00066" cy="450423"/>
          </a:xfrm>
          <a:prstGeom prst="rect">
            <a:avLst/>
          </a:prstGeom>
          <a:noFill/>
        </p:spPr>
      </p:pic>
      <p:pic>
        <p:nvPicPr>
          <p:cNvPr id="4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772816"/>
            <a:ext cx="500066" cy="450423"/>
          </a:xfrm>
          <a:prstGeom prst="rect">
            <a:avLst/>
          </a:prstGeom>
          <a:noFill/>
        </p:spPr>
      </p:pic>
      <p:pic>
        <p:nvPicPr>
          <p:cNvPr id="4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500066" cy="450423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-108520" y="1124744"/>
            <a:ext cx="9144000" cy="1757362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Талисманами </a:t>
            </a:r>
            <a:r>
              <a:rPr lang="ru-RU" sz="4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спортсменов-паралимпийцев</a:t>
            </a: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 стали:</a:t>
            </a:r>
            <a:b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</a:br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Лучик и Снежинка.</a:t>
            </a:r>
          </a:p>
        </p:txBody>
      </p:sp>
      <p:pic>
        <p:nvPicPr>
          <p:cNvPr id="9220" name="Picture 4" descr="C:\Documents and Settings\user\Мои документы\Презентация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979712" y="3218452"/>
            <a:ext cx="3744416" cy="363954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67200" cy="1095376"/>
          </a:xfrm>
          <a:prstGeom prst="rect">
            <a:avLst/>
          </a:prstGeom>
          <a:noFill/>
        </p:spPr>
      </p:pic>
      <p:pic>
        <p:nvPicPr>
          <p:cNvPr id="20484" name="Picture 4" descr="http://mirgif.com/razdeliteli/73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267200" cy="1095376"/>
          </a:xfrm>
          <a:prstGeom prst="rect">
            <a:avLst/>
          </a:prstGeom>
          <a:noFill/>
        </p:spPr>
      </p:pic>
      <p:pic>
        <p:nvPicPr>
          <p:cNvPr id="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04864"/>
            <a:ext cx="500066" cy="450423"/>
          </a:xfrm>
          <a:prstGeom prst="rect">
            <a:avLst/>
          </a:prstGeom>
          <a:noFill/>
        </p:spPr>
      </p:pic>
      <p:pic>
        <p:nvPicPr>
          <p:cNvPr id="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492896"/>
            <a:ext cx="340178" cy="306407"/>
          </a:xfrm>
          <a:prstGeom prst="rect">
            <a:avLst/>
          </a:prstGeom>
          <a:noFill/>
        </p:spPr>
      </p:pic>
      <p:pic>
        <p:nvPicPr>
          <p:cNvPr id="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924944"/>
            <a:ext cx="580010" cy="522431"/>
          </a:xfrm>
          <a:prstGeom prst="rect">
            <a:avLst/>
          </a:prstGeom>
          <a:noFill/>
        </p:spPr>
      </p:pic>
      <p:pic>
        <p:nvPicPr>
          <p:cNvPr id="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500066" cy="450423"/>
          </a:xfrm>
          <a:prstGeom prst="rect">
            <a:avLst/>
          </a:prstGeom>
          <a:noFill/>
        </p:spPr>
      </p:pic>
      <p:pic>
        <p:nvPicPr>
          <p:cNvPr id="1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89140"/>
            <a:ext cx="864096" cy="778315"/>
          </a:xfrm>
          <a:prstGeom prst="rect">
            <a:avLst/>
          </a:prstGeom>
          <a:noFill/>
        </p:spPr>
      </p:pic>
      <p:pic>
        <p:nvPicPr>
          <p:cNvPr id="1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229200"/>
            <a:ext cx="360040" cy="324298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500066" cy="450423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517232"/>
            <a:ext cx="648072" cy="583736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805264"/>
            <a:ext cx="504056" cy="454017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49682"/>
            <a:ext cx="576064" cy="518876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792088" cy="713455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789040"/>
            <a:ext cx="500066" cy="450423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229200"/>
            <a:ext cx="360040" cy="324298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500066" cy="450423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1556792"/>
            <a:ext cx="360040" cy="324298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708920"/>
            <a:ext cx="360040" cy="324298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6165304"/>
            <a:ext cx="500066" cy="450423"/>
          </a:xfrm>
          <a:prstGeom prst="rect">
            <a:avLst/>
          </a:prstGeom>
          <a:noFill/>
        </p:spPr>
      </p:pic>
      <p:pic>
        <p:nvPicPr>
          <p:cNvPr id="2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348880"/>
            <a:ext cx="395536" cy="356270"/>
          </a:xfrm>
          <a:prstGeom prst="rect">
            <a:avLst/>
          </a:prstGeom>
          <a:noFill/>
        </p:spPr>
      </p:pic>
      <p:pic>
        <p:nvPicPr>
          <p:cNvPr id="2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636912"/>
            <a:ext cx="360040" cy="324298"/>
          </a:xfrm>
          <a:prstGeom prst="rect">
            <a:avLst/>
          </a:prstGeom>
          <a:noFill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3" y="1358883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186766" cy="4525963"/>
          </a:xfrm>
        </p:spPr>
        <p:txBody>
          <a:bodyPr/>
          <a:lstStyle/>
          <a:p>
            <a:pPr algn="ctr"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Слоган</a:t>
            </a:r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соревнований:</a:t>
            </a:r>
            <a:b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«Жаркие. Зимние. Твои»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 английском языке: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en-US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Hot. Cool. Yours</a:t>
            </a:r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  <a:t>Слоган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  <a:t>.</a:t>
            </a:r>
          </a:p>
        </p:txBody>
      </p:sp>
      <p:pic>
        <p:nvPicPr>
          <p:cNvPr id="10245" name="Picture 5" descr="C:\Documents and Settings\user\Мои документы\Презентация\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97" y="3789040"/>
            <a:ext cx="2864245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6" name="Picture 6" descr="C:\Documents and Settings\user\Мои документы\Презентация\c8eaaefcc7eb3ea6e1a702fd7ab94d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365104"/>
            <a:ext cx="2834190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268760"/>
            <a:ext cx="719499" cy="648072"/>
          </a:xfrm>
          <a:prstGeom prst="rect">
            <a:avLst/>
          </a:prstGeom>
          <a:noFill/>
        </p:spPr>
      </p:pic>
      <p:pic>
        <p:nvPicPr>
          <p:cNvPr id="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32856"/>
            <a:ext cx="500066" cy="450423"/>
          </a:xfrm>
          <a:prstGeom prst="rect">
            <a:avLst/>
          </a:prstGeom>
          <a:noFill/>
        </p:spPr>
      </p:pic>
      <p:pic>
        <p:nvPicPr>
          <p:cNvPr id="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052736"/>
            <a:ext cx="500066" cy="450423"/>
          </a:xfrm>
          <a:prstGeom prst="rect">
            <a:avLst/>
          </a:prstGeom>
          <a:noFill/>
        </p:spPr>
      </p:pic>
      <p:pic>
        <p:nvPicPr>
          <p:cNvPr id="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43360"/>
            <a:ext cx="648072" cy="583736"/>
          </a:xfrm>
          <a:prstGeom prst="rect">
            <a:avLst/>
          </a:prstGeom>
          <a:noFill/>
        </p:spPr>
      </p:pic>
      <p:pic>
        <p:nvPicPr>
          <p:cNvPr id="1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852936"/>
            <a:ext cx="360040" cy="324298"/>
          </a:xfrm>
          <a:prstGeom prst="rect">
            <a:avLst/>
          </a:prstGeom>
          <a:noFill/>
        </p:spPr>
      </p:pic>
      <p:pic>
        <p:nvPicPr>
          <p:cNvPr id="1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00066" cy="450423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880550" cy="793135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068960"/>
            <a:ext cx="500066" cy="450423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352" y="75481"/>
            <a:ext cx="500066" cy="450423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348880"/>
            <a:ext cx="500066" cy="450423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500066" cy="450423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720080" cy="648596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500066" cy="450423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80728"/>
            <a:ext cx="500066" cy="450423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0"/>
            <a:ext cx="648072" cy="583736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1628800"/>
            <a:ext cx="500066" cy="450423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89040"/>
            <a:ext cx="500066" cy="450423"/>
          </a:xfrm>
          <a:prstGeom prst="rect">
            <a:avLst/>
          </a:prstGeom>
          <a:noFill/>
        </p:spPr>
      </p:pic>
      <p:pic>
        <p:nvPicPr>
          <p:cNvPr id="2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15242"/>
            <a:ext cx="395536" cy="356270"/>
          </a:xfrm>
          <a:prstGeom prst="rect">
            <a:avLst/>
          </a:prstGeom>
          <a:noFill/>
        </p:spPr>
      </p:pic>
      <p:pic>
        <p:nvPicPr>
          <p:cNvPr id="2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733256"/>
            <a:ext cx="500066" cy="450423"/>
          </a:xfrm>
          <a:prstGeom prst="rect">
            <a:avLst/>
          </a:prstGeom>
          <a:noFill/>
        </p:spPr>
      </p:pic>
      <p:pic>
        <p:nvPicPr>
          <p:cNvPr id="2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733256"/>
            <a:ext cx="792088" cy="713455"/>
          </a:xfrm>
          <a:prstGeom prst="rect">
            <a:avLst/>
          </a:prstGeom>
          <a:noFill/>
        </p:spPr>
      </p:pic>
      <p:pic>
        <p:nvPicPr>
          <p:cNvPr id="2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6075405"/>
            <a:ext cx="360040" cy="324298"/>
          </a:xfrm>
          <a:prstGeom prst="rect">
            <a:avLst/>
          </a:prstGeom>
          <a:noFill/>
        </p:spPr>
      </p:pic>
      <p:pic>
        <p:nvPicPr>
          <p:cNvPr id="2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157192"/>
            <a:ext cx="500066" cy="450423"/>
          </a:xfrm>
          <a:prstGeom prst="rect">
            <a:avLst/>
          </a:prstGeom>
          <a:noFill/>
        </p:spPr>
      </p:pic>
      <p:pic>
        <p:nvPicPr>
          <p:cNvPr id="2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877936"/>
            <a:ext cx="792088" cy="713455"/>
          </a:xfrm>
          <a:prstGeom prst="rect">
            <a:avLst/>
          </a:prstGeom>
          <a:noFill/>
        </p:spPr>
      </p:pic>
      <p:pic>
        <p:nvPicPr>
          <p:cNvPr id="2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805264"/>
            <a:ext cx="432048" cy="389157"/>
          </a:xfrm>
          <a:prstGeom prst="rect">
            <a:avLst/>
          </a:prstGeom>
          <a:noFill/>
        </p:spPr>
      </p:pic>
      <p:pic>
        <p:nvPicPr>
          <p:cNvPr id="3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237312"/>
            <a:ext cx="360040" cy="324298"/>
          </a:xfrm>
          <a:prstGeom prst="rect">
            <a:avLst/>
          </a:prstGeom>
          <a:noFill/>
        </p:spPr>
      </p:pic>
      <p:pic>
        <p:nvPicPr>
          <p:cNvPr id="3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6309320"/>
            <a:ext cx="500066" cy="450423"/>
          </a:xfrm>
          <a:prstGeom prst="rect">
            <a:avLst/>
          </a:prstGeom>
          <a:noFill/>
        </p:spPr>
      </p:pic>
      <p:pic>
        <p:nvPicPr>
          <p:cNvPr id="3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00808"/>
            <a:ext cx="500066" cy="450423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rasnaya-polyana-sochi.ru/wp-content/uploads/540x20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35696" y="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Красная поляна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687901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Красная поляна – это уникальное и экологически чистое место на Западном Кавказе, которое по своим свойствам и достоинствам не уступает горноклиматическим курортам Швейцарии, Италии и Франции. Это небольшой поселок на высоте 600 м. в 40 км. от Адлера, окруженный горами высотой 3000 м.: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Ачишхо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, пятиглавый </a:t>
            </a:r>
            <a:r>
              <a:rPr lang="ru-RU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Аибга</a:t>
            </a: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, Главный Кавказский хребет.</a:t>
            </a:r>
          </a:p>
        </p:txBody>
      </p:sp>
      <p:pic>
        <p:nvPicPr>
          <p:cNvPr id="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500066" cy="450423"/>
          </a:xfrm>
          <a:prstGeom prst="rect">
            <a:avLst/>
          </a:prstGeom>
          <a:noFill/>
        </p:spPr>
      </p:pic>
      <p:pic>
        <p:nvPicPr>
          <p:cNvPr id="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500066" cy="450423"/>
          </a:xfrm>
          <a:prstGeom prst="rect">
            <a:avLst/>
          </a:prstGeom>
          <a:noFill/>
        </p:spPr>
      </p:pic>
      <p:pic>
        <p:nvPicPr>
          <p:cNvPr id="1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114965"/>
            <a:ext cx="360040" cy="324298"/>
          </a:xfrm>
          <a:prstGeom prst="rect">
            <a:avLst/>
          </a:prstGeom>
          <a:noFill/>
        </p:spPr>
      </p:pic>
      <p:pic>
        <p:nvPicPr>
          <p:cNvPr id="1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1110"/>
            <a:ext cx="504056" cy="454017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500066" cy="450423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23880"/>
            <a:ext cx="648072" cy="583736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53136"/>
            <a:ext cx="500066" cy="450423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77072"/>
            <a:ext cx="500066" cy="450423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9404"/>
            <a:ext cx="720080" cy="648596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500066" cy="450423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2268"/>
            <a:ext cx="827584" cy="745427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453336"/>
            <a:ext cx="449264" cy="404664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krasnaya-polyana.yuginform.ru/media/album/17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632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28498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cs typeface="Gautami" pitchFamily="2"/>
              </a:rPr>
              <a:t>Первая очередь канатной дороги на Красной поляне для новичков и детей (от 540 м. до 790 м. над уровнем моря) – пологие склоны, удобные выкаты и ширина трассы до 100 м. Вторая и третья очереди канатной дороги несколько круче – для уверенно катающихся любителей горных лыж и сноуборда.</a:t>
            </a:r>
          </a:p>
        </p:txBody>
      </p:sp>
      <p:pic>
        <p:nvPicPr>
          <p:cNvPr id="32774" name="Picture 6" descr="http://olegbabanov.com/img/gazprom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410445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500066" cy="450423"/>
          </a:xfrm>
          <a:prstGeom prst="rect">
            <a:avLst/>
          </a:prstGeom>
          <a:noFill/>
        </p:spPr>
      </p:pic>
      <p:pic>
        <p:nvPicPr>
          <p:cNvPr id="1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95536" cy="356270"/>
          </a:xfrm>
          <a:prstGeom prst="rect">
            <a:avLst/>
          </a:prstGeom>
          <a:noFill/>
        </p:spPr>
      </p:pic>
      <p:pic>
        <p:nvPicPr>
          <p:cNvPr id="1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4" y="332656"/>
            <a:ext cx="500066" cy="450423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9896" y="2276872"/>
            <a:ext cx="420122" cy="378415"/>
          </a:xfrm>
          <a:prstGeom prst="rect">
            <a:avLst/>
          </a:prstGeom>
          <a:noFill/>
        </p:spPr>
      </p:pic>
      <p:pic>
        <p:nvPicPr>
          <p:cNvPr id="1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88640"/>
            <a:ext cx="288032" cy="259438"/>
          </a:xfrm>
          <a:prstGeom prst="rect">
            <a:avLst/>
          </a:prstGeom>
          <a:noFill/>
        </p:spPr>
      </p:pic>
      <p:pic>
        <p:nvPicPr>
          <p:cNvPr id="1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123077"/>
            <a:ext cx="360040" cy="324298"/>
          </a:xfrm>
          <a:prstGeom prst="rect">
            <a:avLst/>
          </a:prstGeom>
          <a:noFill/>
        </p:spPr>
      </p:pic>
      <p:pic>
        <p:nvPicPr>
          <p:cNvPr id="1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852936"/>
            <a:ext cx="500066" cy="450423"/>
          </a:xfrm>
          <a:prstGeom prst="rect">
            <a:avLst/>
          </a:prstGeom>
          <a:noFill/>
        </p:spPr>
      </p:pic>
      <p:pic>
        <p:nvPicPr>
          <p:cNvPr id="1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950908"/>
            <a:ext cx="720080" cy="648596"/>
          </a:xfrm>
          <a:prstGeom prst="rect">
            <a:avLst/>
          </a:prstGeom>
          <a:noFill/>
        </p:spPr>
      </p:pic>
      <p:pic>
        <p:nvPicPr>
          <p:cNvPr id="1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068960"/>
            <a:ext cx="500066" cy="450423"/>
          </a:xfrm>
          <a:prstGeom prst="rect">
            <a:avLst/>
          </a:prstGeom>
          <a:noFill/>
        </p:spPr>
      </p:pic>
      <p:pic>
        <p:nvPicPr>
          <p:cNvPr id="1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284984"/>
            <a:ext cx="340177" cy="306407"/>
          </a:xfrm>
          <a:prstGeom prst="rect">
            <a:avLst/>
          </a:prstGeom>
          <a:noFill/>
        </p:spPr>
      </p:pic>
      <p:pic>
        <p:nvPicPr>
          <p:cNvPr id="1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84784"/>
            <a:ext cx="260233" cy="234399"/>
          </a:xfrm>
          <a:prstGeom prst="rect">
            <a:avLst/>
          </a:prstGeom>
          <a:noFill/>
        </p:spPr>
      </p:pic>
      <p:pic>
        <p:nvPicPr>
          <p:cNvPr id="20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0"/>
            <a:ext cx="251520" cy="226551"/>
          </a:xfrm>
          <a:prstGeom prst="rect">
            <a:avLst/>
          </a:prstGeom>
          <a:noFill/>
        </p:spPr>
      </p:pic>
      <p:pic>
        <p:nvPicPr>
          <p:cNvPr id="21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644082" cy="580142"/>
          </a:xfrm>
          <a:prstGeom prst="rect">
            <a:avLst/>
          </a:prstGeom>
          <a:noFill/>
        </p:spPr>
      </p:pic>
      <p:pic>
        <p:nvPicPr>
          <p:cNvPr id="22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340177" cy="306407"/>
          </a:xfrm>
          <a:prstGeom prst="rect">
            <a:avLst/>
          </a:prstGeom>
          <a:noFill/>
        </p:spPr>
      </p:pic>
      <p:pic>
        <p:nvPicPr>
          <p:cNvPr id="23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517232"/>
            <a:ext cx="420122" cy="378415"/>
          </a:xfrm>
          <a:prstGeom prst="rect">
            <a:avLst/>
          </a:prstGeom>
          <a:noFill/>
        </p:spPr>
      </p:pic>
      <p:pic>
        <p:nvPicPr>
          <p:cNvPr id="24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013176"/>
            <a:ext cx="500066" cy="450423"/>
          </a:xfrm>
          <a:prstGeom prst="rect">
            <a:avLst/>
          </a:prstGeom>
          <a:noFill/>
        </p:spPr>
      </p:pic>
      <p:pic>
        <p:nvPicPr>
          <p:cNvPr id="25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407577"/>
            <a:ext cx="500066" cy="450423"/>
          </a:xfrm>
          <a:prstGeom prst="rect">
            <a:avLst/>
          </a:prstGeom>
          <a:noFill/>
        </p:spPr>
      </p:pic>
      <p:pic>
        <p:nvPicPr>
          <p:cNvPr id="26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765404"/>
            <a:ext cx="864096" cy="778315"/>
          </a:xfrm>
          <a:prstGeom prst="rect">
            <a:avLst/>
          </a:prstGeom>
          <a:noFill/>
        </p:spPr>
      </p:pic>
      <p:pic>
        <p:nvPicPr>
          <p:cNvPr id="27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877272"/>
            <a:ext cx="500066" cy="450423"/>
          </a:xfrm>
          <a:prstGeom prst="rect">
            <a:avLst/>
          </a:prstGeom>
          <a:noFill/>
        </p:spPr>
      </p:pic>
      <p:pic>
        <p:nvPicPr>
          <p:cNvPr id="28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6551593"/>
            <a:ext cx="340177" cy="306407"/>
          </a:xfrm>
          <a:prstGeom prst="rect">
            <a:avLst/>
          </a:prstGeom>
          <a:noFill/>
        </p:spPr>
      </p:pic>
      <p:pic>
        <p:nvPicPr>
          <p:cNvPr id="29" name="Picture 10" descr="http://img1.liveinternet.ru/images/attach/c/2/66/239/66239275_9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6237312"/>
            <a:ext cx="360040" cy="324298"/>
          </a:xfrm>
          <a:prstGeom prst="rect">
            <a:avLst/>
          </a:prstGeom>
          <a:noFill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8" y="1623681"/>
            <a:ext cx="5191912" cy="35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+mn-ea"/>
                <a:cs typeface="Gautami" pitchFamily="2"/>
              </a:rPr>
              <a:t>Список дисциплин: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+mn-cs"/>
              </a:rPr>
              <a:t>•Биатлон</a:t>
            </a:r>
            <a:endParaRPr lang="ru-RU" sz="3200" dirty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pic>
        <p:nvPicPr>
          <p:cNvPr id="17410" name="Picture 2" descr="C:\Documents and Settings\user\Мои документы\Презентация\1322673325_06han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493041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4857752" cy="2422790"/>
          </a:xfrm>
          <a:prstGeom prst="rect">
            <a:avLst/>
          </a:prstGeom>
          <a:noFill/>
        </p:spPr>
      </p:pic>
      <p:pic>
        <p:nvPicPr>
          <p:cNvPr id="12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40768"/>
            <a:ext cx="4857752" cy="2422790"/>
          </a:xfrm>
          <a:prstGeom prst="rect">
            <a:avLst/>
          </a:prstGeom>
          <a:noFill/>
        </p:spPr>
      </p:pic>
      <p:pic>
        <p:nvPicPr>
          <p:cNvPr id="13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2" cy="2422790"/>
          </a:xfrm>
          <a:prstGeom prst="rect">
            <a:avLst/>
          </a:prstGeom>
          <a:noFill/>
        </p:spPr>
      </p:pic>
      <p:pic>
        <p:nvPicPr>
          <p:cNvPr id="14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762" y="136043"/>
            <a:ext cx="4857752" cy="2422790"/>
          </a:xfrm>
          <a:prstGeom prst="rect">
            <a:avLst/>
          </a:prstGeom>
          <a:noFill/>
        </p:spPr>
      </p:pic>
      <p:pic>
        <p:nvPicPr>
          <p:cNvPr id="15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5210"/>
            <a:ext cx="4857752" cy="2422790"/>
          </a:xfrm>
          <a:prstGeom prst="rect">
            <a:avLst/>
          </a:prstGeom>
          <a:noFill/>
        </p:spPr>
      </p:pic>
      <p:pic>
        <p:nvPicPr>
          <p:cNvPr id="16" name="Picture 14" descr="http://img1.liveinternet.ru/images/attach/c/6/92/397/92397633_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3141" y="4230772"/>
            <a:ext cx="4857752" cy="2422790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70" y="213756"/>
            <a:ext cx="3648387" cy="249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5000">
        <p14:prism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ЧИ 2014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СОЧИ 2014</Template>
  <TotalTime>508</TotalTime>
  <Words>473</Words>
  <Application>Microsoft Office PowerPoint</Application>
  <PresentationFormat>On-screen Show (4:3)</PresentationFormat>
  <Paragraphs>54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СОЧИ 2014</vt:lpstr>
      <vt:lpstr>Slide 1</vt:lpstr>
      <vt:lpstr>Slide 2</vt:lpstr>
      <vt:lpstr>Slide 3</vt:lpstr>
      <vt:lpstr>Талисманы  олимпийских игр.</vt:lpstr>
      <vt:lpstr>Slide 5</vt:lpstr>
      <vt:lpstr>Слоган.</vt:lpstr>
      <vt:lpstr>Slide 7</vt:lpstr>
      <vt:lpstr>Slide 8</vt:lpstr>
      <vt:lpstr>Список дисциплин: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58</cp:revision>
  <dcterms:created xsi:type="dcterms:W3CDTF">2013-09-24T10:53:49Z</dcterms:created>
  <dcterms:modified xsi:type="dcterms:W3CDTF">2017-02-28T19:19:18Z</dcterms:modified>
</cp:coreProperties>
</file>